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300" r:id="rId30"/>
    <p:sldId id="302" r:id="rId31"/>
    <p:sldId id="283" r:id="rId32"/>
    <p:sldId id="298" r:id="rId33"/>
    <p:sldId id="294" r:id="rId34"/>
    <p:sldId id="295" r:id="rId35"/>
    <p:sldId id="299" r:id="rId36"/>
    <p:sldId id="30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8B9C9-1545-4873-B05D-DA3A80419142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ADCA2-185C-4C67-BAE9-A059781BF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3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ADCA2-185C-4C67-BAE9-A059781BFB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40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2687547" y="2464021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31417" y="2602083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IOHub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883743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1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112" y="260353"/>
            <a:ext cx="46027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259359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49" y="950591"/>
            <a:ext cx="45719" cy="21141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3"/>
            <a:ext cx="123521" cy="1520380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106800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311002" y="158128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82794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091105" y="1605993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34297" y="2396343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880046"/>
            <a:ext cx="5850800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695380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9605" y="2152155"/>
            <a:ext cx="164666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IOHub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315748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430856" y="824477"/>
            <a:ext cx="951547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IOHub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29539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IOHub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smtClean="0"/>
                <a:t>IOHub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059646" y="1765071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5624582" y="2638435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97695" y="2949383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>
            <a:off x="1" y="1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16200000">
            <a:off x="944091" y="1220229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6200000">
            <a:off x="178829" y="138790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>
            <a:off x="1730247" y="834049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16200000" flipH="1">
            <a:off x="999528" y="2705457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16778505" flipH="1">
            <a:off x="2459527" y="1930637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 flipH="1">
            <a:off x="1347311" y="1301692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3207" y="41434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558936" y="27580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127136" y="17928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951836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1822952" y="6065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 rot="16200000">
            <a:off x="3196239" y="4032482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61809" y="12646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3048966" y="42744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 rot="16200000">
            <a:off x="3866028" y="334253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099268" y="4124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 rot="16200000">
            <a:off x="206344" y="3005632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759" y="333561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835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0" y="0"/>
            <a:ext cx="4460121" cy="442256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3778081" y="2649174"/>
            <a:ext cx="670003" cy="1773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46059" y="25291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84870" y="742817"/>
            <a:ext cx="705884" cy="1019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3396" y="149525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18273" y="1620845"/>
            <a:ext cx="844275" cy="351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54724" y="749987"/>
            <a:ext cx="1318353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flipH="1">
            <a:off x="598109" y="2727958"/>
            <a:ext cx="2992645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2048671" y="228003"/>
            <a:ext cx="799131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97096" y="63769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946512" y="11507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976296" y="5225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489741" y="6792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4124793" y="150197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0" y="2852866"/>
            <a:ext cx="554725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337490" y="26285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165374" y="276020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377535" y="228003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304470" y="1495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227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260350" y="123074"/>
            <a:ext cx="0" cy="838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87661" y="123074"/>
            <a:ext cx="2780759" cy="170705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79986" y="-114914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254418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4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55" y="260184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1434834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900749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>
            <a:off x="1785931" y="577584"/>
            <a:ext cx="147643" cy="5766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581522"/>
            <a:ext cx="265106" cy="1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111668"/>
            <a:ext cx="0" cy="7184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392917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577583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02525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33543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05024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02525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3242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27133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465479" y="22858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226042" y="475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50093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25016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39404" y="293559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6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-1" y="0"/>
            <a:ext cx="4361935" cy="2653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7271" y="1604746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433" y="2241954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78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85751" cy="19044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582" y="0"/>
            <a:ext cx="19050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09" y="291156"/>
            <a:ext cx="570223" cy="950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14" y="0"/>
            <a:ext cx="1905000" cy="190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5031" y="1959232"/>
            <a:ext cx="15895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HDMI frame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3546582" y="1959232"/>
            <a:ext cx="19055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Cropped frame</a:t>
            </a:r>
            <a:endParaRPr lang="en-US" sz="2200" dirty="0"/>
          </a:p>
        </p:txBody>
      </p:sp>
      <p:sp>
        <p:nvSpPr>
          <p:cNvPr id="10" name="Rectangle 9"/>
          <p:cNvSpPr/>
          <p:nvPr/>
        </p:nvSpPr>
        <p:spPr>
          <a:xfrm>
            <a:off x="5612414" y="1959232"/>
            <a:ext cx="20093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Detected cursor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7603209" y="1682233"/>
            <a:ext cx="12552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/>
              <a:t>Cursor template</a:t>
            </a:r>
            <a:endParaRPr lang="en-US" sz="2200" dirty="0"/>
          </a:p>
        </p:txBody>
      </p:sp>
      <p:sp>
        <p:nvSpPr>
          <p:cNvPr id="12" name="Oval 11"/>
          <p:cNvSpPr/>
          <p:nvPr/>
        </p:nvSpPr>
        <p:spPr>
          <a:xfrm>
            <a:off x="1591862" y="14792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4398069" y="147947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6463901" y="147947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8090607" y="147947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624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IOHub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09621" y="2731309"/>
            <a:ext cx="11633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IOHub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24312</TotalTime>
  <Words>816</Words>
  <Application>Microsoft Office PowerPoint</Application>
  <PresentationFormat>Widescreen</PresentationFormat>
  <Paragraphs>424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291</cp:revision>
  <dcterms:created xsi:type="dcterms:W3CDTF">2018-09-21T13:29:07Z</dcterms:created>
  <dcterms:modified xsi:type="dcterms:W3CDTF">2019-09-11T08:58:51Z</dcterms:modified>
</cp:coreProperties>
</file>